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vid" ContentType="audio/mp3"/>
  <Override PartName="/ppt/media/media10.vid" ContentType="audio/mp3"/>
  <Override PartName="/ppt/media/media11.vid" ContentType="audio/mp3"/>
  <Override PartName="/ppt/media/media12.vid" ContentType="audio/mp3"/>
  <Override PartName="/ppt/media/media13.vid" ContentType="audio/mp3"/>
  <Override PartName="/ppt/media/media14.vid" ContentType="audio/mp3"/>
  <Override PartName="/ppt/media/media15.vid" ContentType="audio/mp3"/>
  <Override PartName="/ppt/media/media16.vid" ContentType="audio/mp3"/>
  <Override PartName="/ppt/media/media17.vid" ContentType="audio/mp3"/>
  <Override PartName="/ppt/media/media18.vid" ContentType="audio/mp3"/>
  <Override PartName="/ppt/media/media19.vid" ContentType="audio/mp3"/>
  <Override PartName="/ppt/media/media2.vid" ContentType="audio/mp3"/>
  <Override PartName="/ppt/media/media20.vid" ContentType="audio/mp3"/>
  <Override PartName="/ppt/media/media21.vid" ContentType="audio/mp3"/>
  <Override PartName="/ppt/media/media22.vid" ContentType="audio/mp3"/>
  <Override PartName="/ppt/media/media23.vid" ContentType="audio/mp3"/>
  <Override PartName="/ppt/media/media24.vid" ContentType="audio/mp3"/>
  <Override PartName="/ppt/media/media25.vid" ContentType="audio/mp3"/>
  <Override PartName="/ppt/media/media26.vid" ContentType="audio/mp3"/>
  <Override PartName="/ppt/media/media27.vid" ContentType="audio/mp3"/>
  <Override PartName="/ppt/media/media28.vid" ContentType="audio/mp3"/>
  <Override PartName="/ppt/media/media29.vid" ContentType="audio/mp3"/>
  <Override PartName="/ppt/media/media3.vid" ContentType="audio/mp3"/>
  <Override PartName="/ppt/media/media30.vid" ContentType="audio/mp3"/>
  <Override PartName="/ppt/media/media31.vid" ContentType="audio/mp3"/>
  <Override PartName="/ppt/media/media32.vid" ContentType="audio/mp3"/>
  <Override PartName="/ppt/media/media33.vid" ContentType="audio/mp3"/>
  <Override PartName="/ppt/media/media34.vid" ContentType="audio/mp3"/>
  <Override PartName="/ppt/media/media35.vid" ContentType="audio/mp3"/>
  <Override PartName="/ppt/media/media36.vid" ContentType="audio/mp3"/>
  <Override PartName="/ppt/media/media37.vid" ContentType="audio/mp3"/>
  <Override PartName="/ppt/media/media38.vid" ContentType="audio/mp3"/>
  <Override PartName="/ppt/media/media39.vid" ContentType="audio/mp3"/>
  <Override PartName="/ppt/media/media4.vid" ContentType="audio/mp3"/>
  <Override PartName="/ppt/media/media40.vid" ContentType="audio/mp3"/>
  <Override PartName="/ppt/media/media5.vid" ContentType="audio/mp3"/>
  <Override PartName="/ppt/media/media6.vid" ContentType="audio/mp3"/>
  <Override PartName="/ppt/media/media7.vid" ContentType="audio/mp3"/>
  <Override PartName="/ppt/media/media8.vid" ContentType="audio/mp3"/>
  <Override PartName="/ppt/media/media9.vid" ContentType="audio/mp3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4343"/>
    <a:srgbClr val="363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2" autoAdjust="0"/>
    <p:restoredTop sz="94660"/>
  </p:normalViewPr>
  <p:slideViewPr>
    <p:cSldViewPr snapToGrid="0">
      <p:cViewPr varScale="1">
        <p:scale>
          <a:sx n="71" d="100"/>
          <a:sy n="71" d="100"/>
        </p:scale>
        <p:origin x="55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" Type="http://schemas.openxmlformats.org/officeDocument/2006/relationships/slide" Target="slides/slide1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" Type="http://schemas.openxmlformats.org/officeDocument/2006/relationships/presProps" Target="presProps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" Type="http://schemas.openxmlformats.org/officeDocument/2006/relationships/viewProps" Target="viewProps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" Type="http://schemas.openxmlformats.org/officeDocument/2006/relationships/theme" Target="theme/theme1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" Type="http://schemas.openxmlformats.org/officeDocument/2006/relationships/tableStyles" Target="tableStyles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/Relationships>
</file>

<file path=ppt/media/image1.png>
</file>

<file path=ppt/media/media1.vid>
</file>

<file path=ppt/media/media10.vid>
</file>

<file path=ppt/media/media11.vid>
</file>

<file path=ppt/media/media12.vid>
</file>

<file path=ppt/media/media13.vid>
</file>

<file path=ppt/media/media14.vid>
</file>

<file path=ppt/media/media15.vid>
</file>

<file path=ppt/media/media16.vid>
</file>

<file path=ppt/media/media17.vid>
</file>

<file path=ppt/media/media18.vid>
</file>

<file path=ppt/media/media19.vid>
</file>

<file path=ppt/media/media2.vid>
</file>

<file path=ppt/media/media20.vid>
</file>

<file path=ppt/media/media21.vid>
</file>

<file path=ppt/media/media22.vid>
</file>

<file path=ppt/media/media23.vid>
</file>

<file path=ppt/media/media24.vid>
</file>

<file path=ppt/media/media25.vid>
</file>

<file path=ppt/media/media26.vid>
</file>

<file path=ppt/media/media27.vid>
</file>

<file path=ppt/media/media28.vid>
</file>

<file path=ppt/media/media29.vid>
</file>

<file path=ppt/media/media3.vid>
</file>

<file path=ppt/media/media30.vid>
</file>

<file path=ppt/media/media31.vid>
</file>

<file path=ppt/media/media32.vid>
</file>

<file path=ppt/media/media33.vid>
</file>

<file path=ppt/media/media34.vid>
</file>

<file path=ppt/media/media35.vid>
</file>

<file path=ppt/media/media36.vid>
</file>

<file path=ppt/media/media37.vid>
</file>

<file path=ppt/media/media38.vid>
</file>

<file path=ppt/media/media39.vid>
</file>

<file path=ppt/media/media4.vid>
</file>

<file path=ppt/media/media40.vid>
</file>

<file path=ppt/media/media5.vid>
</file>

<file path=ppt/media/media6.vid>
</file>

<file path=ppt/media/media7.vid>
</file>

<file path=ppt/media/media8.vid>
</file>

<file path=ppt/media/media9.vid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95608" y="-71251"/>
            <a:ext cx="15019021" cy="830855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2003152" y="1423780"/>
            <a:ext cx="10618014" cy="5373520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11084" y="2490605"/>
            <a:ext cx="10415898" cy="2098475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6480" spc="-180"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Video Game Music Trivia Competition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11085" y="4687520"/>
            <a:ext cx="10408112" cy="1587104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160" b="0">
                <a:solidFill>
                  <a:srgbClr val="FFFEFF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dirty="0"/>
              <a:t>Presented by the Computer Science Club</a:t>
            </a:r>
          </a:p>
        </p:txBody>
      </p:sp>
    </p:spTree>
    <p:extLst>
      <p:ext uri="{BB962C8B-B14F-4D97-AF65-F5344CB8AC3E}">
        <p14:creationId xmlns:p14="http://schemas.microsoft.com/office/powerpoint/2010/main" val="1675487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66358" y="2819910"/>
            <a:ext cx="4198775" cy="2947730"/>
          </a:xfrm>
        </p:spPr>
        <p:txBody>
          <a:bodyPr>
            <a:normAutofit/>
          </a:bodyPr>
          <a:lstStyle>
            <a:lvl1pPr>
              <a:defRPr sz="7200"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7920" y="365760"/>
            <a:ext cx="8046720" cy="749808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533563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 userDrawn="1"/>
        </p:nvGrpSpPr>
        <p:grpSpPr>
          <a:xfrm>
            <a:off x="-395608" y="-71251"/>
            <a:ext cx="15019021" cy="830855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911455" y="1423780"/>
            <a:ext cx="6799374" cy="5373520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EF419-8A35-45DF-BB81-959A83ADD75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005072" y="2478024"/>
            <a:ext cx="6620256" cy="3803904"/>
          </a:xfrm>
        </p:spPr>
        <p:txBody>
          <a:bodyPr anchor="ctr">
            <a:normAutofit/>
          </a:bodyPr>
          <a:lstStyle>
            <a:lvl1pPr marL="0" indent="0" algn="ctr">
              <a:lnSpc>
                <a:spcPct val="85000"/>
              </a:lnSpc>
              <a:spcBef>
                <a:spcPts val="0"/>
              </a:spcBef>
              <a:buNone/>
              <a:defRPr sz="11500">
                <a:latin typeface="+mj-lt"/>
              </a:defRPr>
            </a:lvl1pPr>
          </a:lstStyle>
          <a:p>
            <a:pPr lvl="0"/>
            <a:r>
              <a:rPr lang="en-US" dirty="0"/>
              <a:t>Round #</a:t>
            </a:r>
          </a:p>
        </p:txBody>
      </p:sp>
    </p:spTree>
    <p:extLst>
      <p:ext uri="{BB962C8B-B14F-4D97-AF65-F5344CB8AC3E}">
        <p14:creationId xmlns:p14="http://schemas.microsoft.com/office/powerpoint/2010/main" val="1668384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r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66359" y="2819910"/>
            <a:ext cx="4201435" cy="2947730"/>
          </a:xfrm>
        </p:spPr>
        <p:txBody>
          <a:bodyPr>
            <a:normAutofit/>
          </a:bodyPr>
          <a:lstStyle>
            <a:lvl1pPr>
              <a:defRPr sz="8000"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Track #</a:t>
            </a:r>
          </a:p>
        </p:txBody>
      </p:sp>
    </p:spTree>
    <p:extLst>
      <p:ext uri="{BB962C8B-B14F-4D97-AF65-F5344CB8AC3E}">
        <p14:creationId xmlns:p14="http://schemas.microsoft.com/office/powerpoint/2010/main" val="83613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 userDrawn="1"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65471" y="2819910"/>
            <a:ext cx="4198775" cy="2947730"/>
          </a:xfrm>
        </p:spPr>
        <p:txBody>
          <a:bodyPr>
            <a:normAutofit/>
          </a:bodyPr>
          <a:lstStyle>
            <a:lvl1pPr>
              <a:defRPr sz="7200"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Round # Review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43A25-4028-4D17-B80D-F98572EBAFC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751646" y="722349"/>
            <a:ext cx="2834640" cy="914400"/>
          </a:xfrm>
        </p:spPr>
        <p:txBody>
          <a:bodyPr/>
          <a:lstStyle>
            <a:lvl1pPr>
              <a:defRPr sz="4400"/>
            </a:lvl1pPr>
          </a:lstStyle>
          <a:p>
            <a:pPr lvl="0"/>
            <a:r>
              <a:rPr lang="en-US" dirty="0"/>
              <a:t> Track #</a:t>
            </a:r>
          </a:p>
        </p:txBody>
      </p:sp>
    </p:spTree>
    <p:extLst>
      <p:ext uri="{BB962C8B-B14F-4D97-AF65-F5344CB8AC3E}">
        <p14:creationId xmlns:p14="http://schemas.microsoft.com/office/powerpoint/2010/main" val="1757886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nsw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66358" y="2819910"/>
            <a:ext cx="4198775" cy="2947730"/>
          </a:xfrm>
        </p:spPr>
        <p:txBody>
          <a:bodyPr>
            <a:normAutofit/>
          </a:bodyPr>
          <a:lstStyle>
            <a:lvl1pPr>
              <a:defRPr sz="7200"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Round # Answers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7920" y="365760"/>
            <a:ext cx="8046720" cy="7498080"/>
          </a:xfrm>
        </p:spPr>
        <p:txBody>
          <a:bodyPr anchor="ctr">
            <a:normAutofit/>
          </a:bodyPr>
          <a:lstStyle>
            <a:lvl1pPr marL="457200" indent="-457200">
              <a:buFont typeface="+mj-lt"/>
              <a:buAutoNum type="arabicPeriod"/>
              <a:defRPr sz="2100"/>
            </a:lvl1pPr>
            <a:lvl2pPr marL="1005840" indent="-457200">
              <a:buFont typeface="+mj-lt"/>
              <a:buAutoNum type="arabicPeriod"/>
              <a:defRPr/>
            </a:lvl2pPr>
            <a:lvl3pPr marL="1440180" indent="-342900">
              <a:buFont typeface="+mj-lt"/>
              <a:buAutoNum type="arabicPeriod"/>
              <a:defRPr/>
            </a:lvl3pPr>
            <a:lvl4pPr marL="1988820" indent="-342900">
              <a:buFont typeface="+mj-lt"/>
              <a:buAutoNum type="arabicPeriod"/>
              <a:defRPr/>
            </a:lvl4pPr>
            <a:lvl5pPr marL="2537460" indent="-342900">
              <a:buFont typeface="+mj-lt"/>
              <a:buAutoNum type="arabicPeriod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67160205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2">
                <a:tint val="94000"/>
                <a:lumMod val="116000"/>
              </a:schemeClr>
            </a:gs>
            <a:gs pos="100000">
              <a:srgbClr val="434343"/>
            </a:gs>
          </a:gsLst>
          <a:path path="circle">
            <a:fillToRect l="50000" t="15000" r="50000" b="169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394" y="2830070"/>
            <a:ext cx="4198400" cy="294778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1979" y="953663"/>
            <a:ext cx="7140043" cy="630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8922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3" r:id="rId4"/>
    <p:sldLayoutId id="2147483705" r:id="rId5"/>
    <p:sldLayoutId id="2147483704" r:id="rId6"/>
  </p:sldLayoutIdLst>
  <p:txStyles>
    <p:titleStyle>
      <a:lvl1pPr algn="ctr" defTabSz="1097280" rtl="0" eaLnBrk="1" latinLnBrk="0" hangingPunct="1">
        <a:lnSpc>
          <a:spcPct val="85000"/>
        </a:lnSpc>
        <a:spcBef>
          <a:spcPct val="0"/>
        </a:spcBef>
        <a:buNone/>
        <a:defRPr sz="4800" b="0" i="0" kern="1200" cap="none" spc="-18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216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8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7.vid"/><Relationship Id="rId3" Type="http://schemas.openxmlformats.org/officeDocument/2006/relationships/video" Target="../media/media7.vid"/><Relationship Id="rId4" Type="http://schemas.openxmlformats.org/officeDocument/2006/relationships/image" Target="../media/image1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8.vid"/><Relationship Id="rId3" Type="http://schemas.openxmlformats.org/officeDocument/2006/relationships/video" Target="../media/media8.vid"/><Relationship Id="rId4" Type="http://schemas.openxmlformats.org/officeDocument/2006/relationships/image" Target="../media/image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10" Type="http://schemas.openxmlformats.org/officeDocument/2006/relationships/video" Target="../media/media4.vid"/><Relationship Id="rId11" Type="http://schemas.microsoft.com/office/2007/relationships/media" Target="../media/media5.vid"/><Relationship Id="rId12" Type="http://schemas.openxmlformats.org/officeDocument/2006/relationships/video" Target="../media/media5.vid"/><Relationship Id="rId13" Type="http://schemas.microsoft.com/office/2007/relationships/media" Target="../media/media6.vid"/><Relationship Id="rId14" Type="http://schemas.openxmlformats.org/officeDocument/2006/relationships/video" Target="../media/media6.vid"/><Relationship Id="rId15" Type="http://schemas.microsoft.com/office/2007/relationships/media" Target="../media/media7.vid"/><Relationship Id="rId16" Type="http://schemas.openxmlformats.org/officeDocument/2006/relationships/video" Target="../media/media7.vid"/><Relationship Id="rId17" Type="http://schemas.microsoft.com/office/2007/relationships/media" Target="../media/media8.vid"/><Relationship Id="rId18" Type="http://schemas.openxmlformats.org/officeDocument/2006/relationships/video" Target="../media/media8.vid"/><Relationship Id="rId2" Type="http://schemas.microsoft.com/office/2007/relationships/media" Target="../media/media1.vid"/><Relationship Id="rId3" Type="http://schemas.openxmlformats.org/officeDocument/2006/relationships/video" Target="../media/media1.vid"/><Relationship Id="rId4" Type="http://schemas.openxmlformats.org/officeDocument/2006/relationships/image" Target="../media/image1.png"/><Relationship Id="rId5" Type="http://schemas.microsoft.com/office/2007/relationships/media" Target="../media/media2.vid"/><Relationship Id="rId6" Type="http://schemas.openxmlformats.org/officeDocument/2006/relationships/video" Target="../media/media2.vid"/><Relationship Id="rId7" Type="http://schemas.microsoft.com/office/2007/relationships/media" Target="../media/media3.vid"/><Relationship Id="rId8" Type="http://schemas.openxmlformats.org/officeDocument/2006/relationships/video" Target="../media/media3.vid"/><Relationship Id="rId9" Type="http://schemas.microsoft.com/office/2007/relationships/media" Target="../media/media4.vid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9.vid"/><Relationship Id="rId3" Type="http://schemas.openxmlformats.org/officeDocument/2006/relationships/video" Target="../media/media9.vid"/><Relationship Id="rId4" Type="http://schemas.openxmlformats.org/officeDocument/2006/relationships/image" Target="../media/image1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0.vid"/><Relationship Id="rId3" Type="http://schemas.openxmlformats.org/officeDocument/2006/relationships/video" Target="../media/media10.vid"/><Relationship Id="rId4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1.vid"/><Relationship Id="rId3" Type="http://schemas.openxmlformats.org/officeDocument/2006/relationships/video" Target="../media/media11.vid"/><Relationship Id="rId4" Type="http://schemas.openxmlformats.org/officeDocument/2006/relationships/image" Target="../media/image1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2.vid"/><Relationship Id="rId3" Type="http://schemas.openxmlformats.org/officeDocument/2006/relationships/video" Target="../media/media12.vid"/><Relationship Id="rId4" Type="http://schemas.openxmlformats.org/officeDocument/2006/relationships/image" Target="../media/image1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3.vid"/><Relationship Id="rId3" Type="http://schemas.openxmlformats.org/officeDocument/2006/relationships/video" Target="../media/media13.vid"/><Relationship Id="rId4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4.vid"/><Relationship Id="rId3" Type="http://schemas.openxmlformats.org/officeDocument/2006/relationships/video" Target="../media/media14.vid"/><Relationship Id="rId4" Type="http://schemas.openxmlformats.org/officeDocument/2006/relationships/image" Target="../media/image1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5.vid"/><Relationship Id="rId3" Type="http://schemas.openxmlformats.org/officeDocument/2006/relationships/video" Target="../media/media15.vid"/><Relationship Id="rId4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6.vid"/><Relationship Id="rId3" Type="http://schemas.openxmlformats.org/officeDocument/2006/relationships/video" Target="../media/media16.vid"/><Relationship Id="rId4" Type="http://schemas.openxmlformats.org/officeDocument/2006/relationships/image" Target="../media/image1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10" Type="http://schemas.openxmlformats.org/officeDocument/2006/relationships/video" Target="../media/media12.vid"/><Relationship Id="rId11" Type="http://schemas.microsoft.com/office/2007/relationships/media" Target="../media/media13.vid"/><Relationship Id="rId12" Type="http://schemas.openxmlformats.org/officeDocument/2006/relationships/video" Target="../media/media13.vid"/><Relationship Id="rId13" Type="http://schemas.microsoft.com/office/2007/relationships/media" Target="../media/media14.vid"/><Relationship Id="rId14" Type="http://schemas.openxmlformats.org/officeDocument/2006/relationships/video" Target="../media/media14.vid"/><Relationship Id="rId15" Type="http://schemas.microsoft.com/office/2007/relationships/media" Target="../media/media15.vid"/><Relationship Id="rId16" Type="http://schemas.openxmlformats.org/officeDocument/2006/relationships/video" Target="../media/media15.vid"/><Relationship Id="rId17" Type="http://schemas.microsoft.com/office/2007/relationships/media" Target="../media/media16.vid"/><Relationship Id="rId18" Type="http://schemas.openxmlformats.org/officeDocument/2006/relationships/video" Target="../media/media16.vid"/><Relationship Id="rId2" Type="http://schemas.microsoft.com/office/2007/relationships/media" Target="../media/media9.vid"/><Relationship Id="rId3" Type="http://schemas.openxmlformats.org/officeDocument/2006/relationships/video" Target="../media/media9.vid"/><Relationship Id="rId4" Type="http://schemas.openxmlformats.org/officeDocument/2006/relationships/image" Target="../media/image1.png"/><Relationship Id="rId5" Type="http://schemas.microsoft.com/office/2007/relationships/media" Target="../media/media10.vid"/><Relationship Id="rId6" Type="http://schemas.openxmlformats.org/officeDocument/2006/relationships/video" Target="../media/media10.vid"/><Relationship Id="rId7" Type="http://schemas.microsoft.com/office/2007/relationships/media" Target="../media/media11.vid"/><Relationship Id="rId8" Type="http://schemas.openxmlformats.org/officeDocument/2006/relationships/video" Target="../media/media11.vid"/><Relationship Id="rId9" Type="http://schemas.microsoft.com/office/2007/relationships/media" Target="../media/media12.vid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7.vid"/><Relationship Id="rId3" Type="http://schemas.openxmlformats.org/officeDocument/2006/relationships/video" Target="../media/media17.vid"/><Relationship Id="rId4" Type="http://schemas.openxmlformats.org/officeDocument/2006/relationships/image" Target="../media/image1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8.vid"/><Relationship Id="rId3" Type="http://schemas.openxmlformats.org/officeDocument/2006/relationships/video" Target="../media/media18.vid"/><Relationship Id="rId4" Type="http://schemas.openxmlformats.org/officeDocument/2006/relationships/image" Target="../media/image1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9.vid"/><Relationship Id="rId3" Type="http://schemas.openxmlformats.org/officeDocument/2006/relationships/video" Target="../media/media19.vid"/><Relationship Id="rId4" Type="http://schemas.openxmlformats.org/officeDocument/2006/relationships/image" Target="../media/image1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0.vid"/><Relationship Id="rId3" Type="http://schemas.openxmlformats.org/officeDocument/2006/relationships/video" Target="../media/media20.vid"/><Relationship Id="rId4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1.vid"/><Relationship Id="rId3" Type="http://schemas.openxmlformats.org/officeDocument/2006/relationships/video" Target="../media/media21.vid"/><Relationship Id="rId4" Type="http://schemas.openxmlformats.org/officeDocument/2006/relationships/image" Target="../media/image1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2.vid"/><Relationship Id="rId3" Type="http://schemas.openxmlformats.org/officeDocument/2006/relationships/video" Target="../media/media22.vid"/><Relationship Id="rId4" Type="http://schemas.openxmlformats.org/officeDocument/2006/relationships/image" Target="../media/image1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3.vid"/><Relationship Id="rId3" Type="http://schemas.openxmlformats.org/officeDocument/2006/relationships/video" Target="../media/media23.vid"/><Relationship Id="rId4" Type="http://schemas.openxmlformats.org/officeDocument/2006/relationships/image" Target="../media/image1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4.vid"/><Relationship Id="rId3" Type="http://schemas.openxmlformats.org/officeDocument/2006/relationships/video" Target="../media/media24.vid"/><Relationship Id="rId4" Type="http://schemas.openxmlformats.org/officeDocument/2006/relationships/image" Target="../media/image1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10" Type="http://schemas.openxmlformats.org/officeDocument/2006/relationships/video" Target="../media/media20.vid"/><Relationship Id="rId11" Type="http://schemas.microsoft.com/office/2007/relationships/media" Target="../media/media21.vid"/><Relationship Id="rId12" Type="http://schemas.openxmlformats.org/officeDocument/2006/relationships/video" Target="../media/media21.vid"/><Relationship Id="rId13" Type="http://schemas.microsoft.com/office/2007/relationships/media" Target="../media/media22.vid"/><Relationship Id="rId14" Type="http://schemas.openxmlformats.org/officeDocument/2006/relationships/video" Target="../media/media22.vid"/><Relationship Id="rId15" Type="http://schemas.microsoft.com/office/2007/relationships/media" Target="../media/media23.vid"/><Relationship Id="rId16" Type="http://schemas.openxmlformats.org/officeDocument/2006/relationships/video" Target="../media/media23.vid"/><Relationship Id="rId17" Type="http://schemas.microsoft.com/office/2007/relationships/media" Target="../media/media24.vid"/><Relationship Id="rId18" Type="http://schemas.openxmlformats.org/officeDocument/2006/relationships/video" Target="../media/media24.vid"/><Relationship Id="rId2" Type="http://schemas.microsoft.com/office/2007/relationships/media" Target="../media/media17.vid"/><Relationship Id="rId3" Type="http://schemas.openxmlformats.org/officeDocument/2006/relationships/video" Target="../media/media17.vid"/><Relationship Id="rId4" Type="http://schemas.openxmlformats.org/officeDocument/2006/relationships/image" Target="../media/image1.png"/><Relationship Id="rId5" Type="http://schemas.microsoft.com/office/2007/relationships/media" Target="../media/media18.vid"/><Relationship Id="rId6" Type="http://schemas.openxmlformats.org/officeDocument/2006/relationships/video" Target="../media/media18.vid"/><Relationship Id="rId7" Type="http://schemas.microsoft.com/office/2007/relationships/media" Target="../media/media19.vid"/><Relationship Id="rId8" Type="http://schemas.openxmlformats.org/officeDocument/2006/relationships/video" Target="../media/media19.vid"/><Relationship Id="rId9" Type="http://schemas.microsoft.com/office/2007/relationships/media" Target="../media/media20.vid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5.vid"/><Relationship Id="rId3" Type="http://schemas.openxmlformats.org/officeDocument/2006/relationships/video" Target="../media/media25.vid"/><Relationship Id="rId4" Type="http://schemas.openxmlformats.org/officeDocument/2006/relationships/image" Target="../media/image1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6.vid"/><Relationship Id="rId3" Type="http://schemas.openxmlformats.org/officeDocument/2006/relationships/video" Target="../media/media26.vid"/><Relationship Id="rId4" Type="http://schemas.openxmlformats.org/officeDocument/2006/relationships/image" Target="../media/image1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7.vid"/><Relationship Id="rId3" Type="http://schemas.openxmlformats.org/officeDocument/2006/relationships/video" Target="../media/media27.vid"/><Relationship Id="rId4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1.vid"/><Relationship Id="rId3" Type="http://schemas.openxmlformats.org/officeDocument/2006/relationships/video" Target="../media/media1.vid"/><Relationship Id="rId4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8.vid"/><Relationship Id="rId3" Type="http://schemas.openxmlformats.org/officeDocument/2006/relationships/video" Target="../media/media28.vid"/><Relationship Id="rId4" Type="http://schemas.openxmlformats.org/officeDocument/2006/relationships/image" Target="../media/image1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9.vid"/><Relationship Id="rId3" Type="http://schemas.openxmlformats.org/officeDocument/2006/relationships/video" Target="../media/media29.vid"/><Relationship Id="rId4" Type="http://schemas.openxmlformats.org/officeDocument/2006/relationships/image" Target="../media/image1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0.vid"/><Relationship Id="rId3" Type="http://schemas.openxmlformats.org/officeDocument/2006/relationships/video" Target="../media/media30.vid"/><Relationship Id="rId4" Type="http://schemas.openxmlformats.org/officeDocument/2006/relationships/image" Target="../media/image1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1.vid"/><Relationship Id="rId3" Type="http://schemas.openxmlformats.org/officeDocument/2006/relationships/video" Target="../media/media31.vid"/><Relationship Id="rId4" Type="http://schemas.openxmlformats.org/officeDocument/2006/relationships/image" Target="../media/image1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2.vid"/><Relationship Id="rId3" Type="http://schemas.openxmlformats.org/officeDocument/2006/relationships/video" Target="../media/media32.vid"/><Relationship Id="rId4" Type="http://schemas.openxmlformats.org/officeDocument/2006/relationships/image" Target="../media/image1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10" Type="http://schemas.openxmlformats.org/officeDocument/2006/relationships/video" Target="../media/media28.vid"/><Relationship Id="rId11" Type="http://schemas.microsoft.com/office/2007/relationships/media" Target="../media/media29.vid"/><Relationship Id="rId12" Type="http://schemas.openxmlformats.org/officeDocument/2006/relationships/video" Target="../media/media29.vid"/><Relationship Id="rId13" Type="http://schemas.microsoft.com/office/2007/relationships/media" Target="../media/media30.vid"/><Relationship Id="rId14" Type="http://schemas.openxmlformats.org/officeDocument/2006/relationships/video" Target="../media/media30.vid"/><Relationship Id="rId15" Type="http://schemas.microsoft.com/office/2007/relationships/media" Target="../media/media31.vid"/><Relationship Id="rId16" Type="http://schemas.openxmlformats.org/officeDocument/2006/relationships/video" Target="../media/media31.vid"/><Relationship Id="rId17" Type="http://schemas.microsoft.com/office/2007/relationships/media" Target="../media/media32.vid"/><Relationship Id="rId18" Type="http://schemas.openxmlformats.org/officeDocument/2006/relationships/video" Target="../media/media32.vid"/><Relationship Id="rId2" Type="http://schemas.microsoft.com/office/2007/relationships/media" Target="../media/media25.vid"/><Relationship Id="rId3" Type="http://schemas.openxmlformats.org/officeDocument/2006/relationships/video" Target="../media/media25.vid"/><Relationship Id="rId4" Type="http://schemas.openxmlformats.org/officeDocument/2006/relationships/image" Target="../media/image1.png"/><Relationship Id="rId5" Type="http://schemas.microsoft.com/office/2007/relationships/media" Target="../media/media26.vid"/><Relationship Id="rId6" Type="http://schemas.openxmlformats.org/officeDocument/2006/relationships/video" Target="../media/media26.vid"/><Relationship Id="rId7" Type="http://schemas.microsoft.com/office/2007/relationships/media" Target="../media/media27.vid"/><Relationship Id="rId8" Type="http://schemas.openxmlformats.org/officeDocument/2006/relationships/video" Target="../media/media27.vid"/><Relationship Id="rId9" Type="http://schemas.microsoft.com/office/2007/relationships/media" Target="../media/media28.vid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3.vid"/><Relationship Id="rId3" Type="http://schemas.openxmlformats.org/officeDocument/2006/relationships/video" Target="../media/media33.vid"/><Relationship Id="rId4" Type="http://schemas.openxmlformats.org/officeDocument/2006/relationships/image" Target="../media/image1.png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4.vid"/><Relationship Id="rId3" Type="http://schemas.openxmlformats.org/officeDocument/2006/relationships/video" Target="../media/media34.vid"/><Relationship Id="rId4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2.vid"/><Relationship Id="rId3" Type="http://schemas.openxmlformats.org/officeDocument/2006/relationships/video" Target="../media/media2.vid"/><Relationship Id="rId4" Type="http://schemas.openxmlformats.org/officeDocument/2006/relationships/image" Target="../media/image1.png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5.vid"/><Relationship Id="rId3" Type="http://schemas.openxmlformats.org/officeDocument/2006/relationships/video" Target="../media/media35.vid"/><Relationship Id="rId4" Type="http://schemas.openxmlformats.org/officeDocument/2006/relationships/image" Target="../media/image1.png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6.vid"/><Relationship Id="rId3" Type="http://schemas.openxmlformats.org/officeDocument/2006/relationships/video" Target="../media/media36.vid"/><Relationship Id="rId4" Type="http://schemas.openxmlformats.org/officeDocument/2006/relationships/image" Target="../media/image1.png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7.vid"/><Relationship Id="rId3" Type="http://schemas.openxmlformats.org/officeDocument/2006/relationships/video" Target="../media/media37.vid"/><Relationship Id="rId4" Type="http://schemas.openxmlformats.org/officeDocument/2006/relationships/image" Target="../media/image1.png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8.vid"/><Relationship Id="rId3" Type="http://schemas.openxmlformats.org/officeDocument/2006/relationships/video" Target="../media/media38.vid"/><Relationship Id="rId4" Type="http://schemas.openxmlformats.org/officeDocument/2006/relationships/image" Target="../media/image1.png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9.vid"/><Relationship Id="rId3" Type="http://schemas.openxmlformats.org/officeDocument/2006/relationships/video" Target="../media/media39.vid"/><Relationship Id="rId4" Type="http://schemas.openxmlformats.org/officeDocument/2006/relationships/image" Target="../media/image1.png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40.vid"/><Relationship Id="rId3" Type="http://schemas.openxmlformats.org/officeDocument/2006/relationships/video" Target="../media/media40.vid"/><Relationship Id="rId4" Type="http://schemas.openxmlformats.org/officeDocument/2006/relationships/image" Target="../media/image1.png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10" Type="http://schemas.openxmlformats.org/officeDocument/2006/relationships/video" Target="../media/media36.vid"/><Relationship Id="rId11" Type="http://schemas.microsoft.com/office/2007/relationships/media" Target="../media/media37.vid"/><Relationship Id="rId12" Type="http://schemas.openxmlformats.org/officeDocument/2006/relationships/video" Target="../media/media37.vid"/><Relationship Id="rId13" Type="http://schemas.microsoft.com/office/2007/relationships/media" Target="../media/media38.vid"/><Relationship Id="rId14" Type="http://schemas.openxmlformats.org/officeDocument/2006/relationships/video" Target="../media/media38.vid"/><Relationship Id="rId15" Type="http://schemas.microsoft.com/office/2007/relationships/media" Target="../media/media39.vid"/><Relationship Id="rId16" Type="http://schemas.openxmlformats.org/officeDocument/2006/relationships/video" Target="../media/media39.vid"/><Relationship Id="rId17" Type="http://schemas.microsoft.com/office/2007/relationships/media" Target="../media/media40.vid"/><Relationship Id="rId18" Type="http://schemas.openxmlformats.org/officeDocument/2006/relationships/video" Target="../media/media40.vid"/><Relationship Id="rId2" Type="http://schemas.microsoft.com/office/2007/relationships/media" Target="../media/media33.vid"/><Relationship Id="rId3" Type="http://schemas.openxmlformats.org/officeDocument/2006/relationships/video" Target="../media/media33.vid"/><Relationship Id="rId4" Type="http://schemas.openxmlformats.org/officeDocument/2006/relationships/image" Target="../media/image1.png"/><Relationship Id="rId5" Type="http://schemas.microsoft.com/office/2007/relationships/media" Target="../media/media34.vid"/><Relationship Id="rId6" Type="http://schemas.openxmlformats.org/officeDocument/2006/relationships/video" Target="../media/media34.vid"/><Relationship Id="rId7" Type="http://schemas.microsoft.com/office/2007/relationships/media" Target="../media/media35.vid"/><Relationship Id="rId8" Type="http://schemas.openxmlformats.org/officeDocument/2006/relationships/video" Target="../media/media35.vid"/><Relationship Id="rId9" Type="http://schemas.microsoft.com/office/2007/relationships/media" Target="../media/media36.vid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3.vid"/><Relationship Id="rId3" Type="http://schemas.openxmlformats.org/officeDocument/2006/relationships/video" Target="../media/media3.vid"/><Relationship Id="rId4" Type="http://schemas.openxmlformats.org/officeDocument/2006/relationships/image" Target="../media/image1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4.vid"/><Relationship Id="rId3" Type="http://schemas.openxmlformats.org/officeDocument/2006/relationships/video" Target="../media/media4.vid"/><Relationship Id="rId4" Type="http://schemas.openxmlformats.org/officeDocument/2006/relationships/image" Target="../media/image1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5.vid"/><Relationship Id="rId3" Type="http://schemas.openxmlformats.org/officeDocument/2006/relationships/video" Target="../media/media5.vid"/><Relationship Id="rId4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microsoft.com/office/2007/relationships/media" Target="../media/media6.vid"/><Relationship Id="rId3" Type="http://schemas.openxmlformats.org/officeDocument/2006/relationships/video" Target="../media/media6.vid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30A0-8D42-444E-BCBE-320C344CA8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Video Game Music Trivia Competition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D4E8DD-9F05-4FB1-A104-C37E9C0C3F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Sponsored by the Computer Science Club</a:t>
            </a:r>
          </a:p>
        </p:txBody>
      </p:sp>
    </p:spTree>
    <p:extLst>
      <p:ext uri="{BB962C8B-B14F-4D97-AF65-F5344CB8AC3E}">
        <p14:creationId xmlns:p14="http://schemas.microsoft.com/office/powerpoint/2010/main" val="131966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7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8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1 Review</a:t>
            </a:r>
          </a:p>
        </p:txBody>
      </p:sp>
      <p:pic>
        <p:nvPicPr>
          <p:cNvPr id="4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1600200"/>
            <a:ext cx="2834640" cy="914400"/>
          </a:xfrm>
        </p:spPr>
        <p:txBody>
          <a:bodyPr/>
          <a:lstStyle/>
          <a:p>
            <a:r>
              <a:t> Track 1</a:t>
            </a:r>
          </a:p>
        </p:txBody>
      </p:sp>
      <p:pic>
        <p:nvPicPr>
          <p:cNvPr id="5" name="movie.vid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1600200"/>
            <a:ext cx="2834640" cy="914400"/>
          </a:xfrm>
        </p:spPr>
        <p:txBody>
          <a:bodyPr/>
          <a:lstStyle/>
          <a:p>
            <a:r>
              <a:t> Track 2</a:t>
            </a:r>
          </a:p>
        </p:txBody>
      </p:sp>
      <p:pic>
        <p:nvPicPr>
          <p:cNvPr id="6" name="movie.vid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2971800"/>
            <a:ext cx="2834640" cy="914400"/>
          </a:xfrm>
        </p:spPr>
        <p:txBody>
          <a:bodyPr/>
          <a:lstStyle/>
          <a:p>
            <a:r>
              <a:t> Track 3</a:t>
            </a:r>
          </a:p>
        </p:txBody>
      </p:sp>
      <p:pic>
        <p:nvPicPr>
          <p:cNvPr id="7" name="movie.vid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2971800"/>
            <a:ext cx="2834640" cy="914400"/>
          </a:xfrm>
        </p:spPr>
        <p:txBody>
          <a:bodyPr/>
          <a:lstStyle/>
          <a:p>
            <a:r>
              <a:t> Track 4</a:t>
            </a:r>
          </a:p>
        </p:txBody>
      </p:sp>
      <p:pic>
        <p:nvPicPr>
          <p:cNvPr id="8" name="movie.vid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4343400"/>
            <a:ext cx="2834640" cy="914400"/>
          </a:xfrm>
        </p:spPr>
        <p:txBody>
          <a:bodyPr/>
          <a:lstStyle/>
          <a:p>
            <a:r>
              <a:t> Track 5</a:t>
            </a:r>
          </a:p>
        </p:txBody>
      </p:sp>
      <p:pic>
        <p:nvPicPr>
          <p:cNvPr id="9" name="movie.vid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4343400"/>
            <a:ext cx="2834640" cy="914400"/>
          </a:xfrm>
        </p:spPr>
        <p:txBody>
          <a:bodyPr/>
          <a:lstStyle/>
          <a:p>
            <a:r>
              <a:t> Track 6</a:t>
            </a:r>
          </a:p>
        </p:txBody>
      </p:sp>
      <p:pic>
        <p:nvPicPr>
          <p:cNvPr id="10" name="movie.vid">
            <a:hlinkClick r:id="" action="ppaction://media"/>
          </p:cNvPr>
          <p:cNvPicPr>
            <a:picLocks noChangeAspect="1"/>
          </p:cNvPicPr>
          <p:nvPr>
            <a:vide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5715000"/>
            <a:ext cx="2834640" cy="914400"/>
          </a:xfrm>
        </p:spPr>
        <p:txBody>
          <a:bodyPr/>
          <a:lstStyle/>
          <a:p>
            <a:r>
              <a:t> Track 7</a:t>
            </a:r>
          </a:p>
        </p:txBody>
      </p:sp>
      <p:pic>
        <p:nvPicPr>
          <p:cNvPr id="11" name="movie.vid">
            <a:hlinkClick r:id="" action="ppaction://media"/>
          </p:cNvPr>
          <p:cNvPicPr>
            <a:picLocks noChangeAspect="1"/>
          </p:cNvPicPr>
          <p:nvPr>
            <a:vide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5715000"/>
            <a:ext cx="2834640" cy="914400"/>
          </a:xfrm>
        </p:spPr>
        <p:txBody>
          <a:bodyPr/>
          <a:lstStyle/>
          <a:p>
            <a:r>
              <a:t> Track 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1 Answers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 b="0" i="0"/>
              <a:t>Super Mario Brothers: </a:t>
            </a:r>
            <a:r>
              <a:rPr b="0" i="1"/>
              <a:t>Super Mario Galaxy</a:t>
            </a:r>
            <a:r>
              <a:rPr b="0" i="0"/>
              <a:t> – Good Egg Galaxy</a:t>
            </a:r>
          </a:p>
          <a:p>
            <a:pPr/>
            <a:r>
              <a:rPr b="0" i="0"/>
              <a:t>Deltarune: </a:t>
            </a:r>
            <a:r>
              <a:rPr b="0" i="1"/>
              <a:t>Deltarune</a:t>
            </a:r>
            <a:r>
              <a:rPr b="0" i="0"/>
              <a:t> – Field of Hopes and Dreams</a:t>
            </a:r>
          </a:p>
          <a:p>
            <a:pPr/>
            <a:r>
              <a:rPr b="0" i="0"/>
              <a:t>Danganronpa: </a:t>
            </a:r>
            <a:r>
              <a:rPr b="0" i="1"/>
              <a:t>Danganronpa V3: Killing Harmony</a:t>
            </a:r>
            <a:r>
              <a:rPr b="0" i="0"/>
              <a:t> – Danganronpa V3 (Full Version)*</a:t>
            </a:r>
          </a:p>
          <a:p>
            <a:pPr/>
            <a:r>
              <a:rPr b="0" i="0"/>
              <a:t>Genshin Impact: </a:t>
            </a:r>
            <a:r>
              <a:rPr b="0" i="1"/>
              <a:t>Genshin Impact</a:t>
            </a:r>
            <a:r>
              <a:rPr b="0" i="0"/>
              <a:t> – Photon of Fluctuation</a:t>
            </a:r>
          </a:p>
          <a:p>
            <a:pPr/>
            <a:r>
              <a:rPr b="0" i="0"/>
              <a:t>Lego Star Wars: </a:t>
            </a:r>
            <a:r>
              <a:rPr b="0" i="1"/>
              <a:t>Lego Star Wars: The Complete Saga</a:t>
            </a:r>
            <a:r>
              <a:rPr b="0" i="0"/>
              <a:t> – Mos Eisley Cantina</a:t>
            </a:r>
          </a:p>
          <a:p>
            <a:pPr/>
            <a:r>
              <a:rPr b="0" i="0"/>
              <a:t>Tetris: </a:t>
            </a:r>
            <a:r>
              <a:rPr b="0" i="1"/>
              <a:t>Tetris 99</a:t>
            </a:r>
            <a:r>
              <a:rPr b="0" i="0"/>
              <a:t> – Main Theme*</a:t>
            </a:r>
          </a:p>
          <a:p>
            <a:pPr/>
            <a:r>
              <a:rPr b="0" i="0"/>
              <a:t>Plants vs. Zombies: </a:t>
            </a:r>
            <a:r>
              <a:rPr b="0" i="1"/>
              <a:t>Plants vs. Zombies</a:t>
            </a:r>
            <a:r>
              <a:rPr b="0" i="0"/>
              <a:t> – Main Menu*</a:t>
            </a:r>
          </a:p>
          <a:p>
            <a:pPr/>
            <a:r>
              <a:rPr b="0" i="0"/>
              <a:t>Katamari: </a:t>
            </a:r>
            <a:r>
              <a:rPr b="0" i="1"/>
              <a:t>Katamari Forever</a:t>
            </a:r>
            <a:r>
              <a:rPr b="0" i="0"/>
              <a:t> – Katamari on the Wings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0" sz="quarter"/>
          </p:nvPr>
        </p:nvSpPr>
        <p:spPr/>
        <p:txBody>
          <a:bodyPr/>
          <a:lstStyle/>
          <a:p>
            <a:r>
              <a:t>Round 2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1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2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3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4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5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Rules and Scoring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 b="0" i="0"/>
              <a:t>There will be 5 Rounds each with 8 Tracks.</a:t>
            </a:r>
          </a:p>
          <a:p>
            <a:pPr/>
            <a:r>
              <a:rPr b="0" i="0"/>
              <a:t>You will get roughly 30 – 45 seconds of music to guess from.</a:t>
            </a:r>
          </a:p>
          <a:p>
            <a:pPr/>
            <a:r>
              <a:rPr b="0" i="0"/>
              <a:t>Scoring is as follows:</a:t>
            </a:r>
          </a:p>
          <a:p>
            <a:pPr lvl="1"/>
            <a:r>
              <a:rPr b="0" i="0"/>
              <a:t>1 point for Game Franchise</a:t>
            </a:r>
          </a:p>
          <a:p>
            <a:pPr lvl="1"/>
            <a:r>
              <a:rPr b="0" i="0"/>
              <a:t>1 point for Specific Game</a:t>
            </a:r>
          </a:p>
          <a:p>
            <a:pPr lvl="1"/>
            <a:r>
              <a:rPr b="0" i="0"/>
              <a:t>1 point for Track Name/Place</a:t>
            </a:r>
          </a:p>
          <a:p>
            <a:pPr/>
            <a:r>
              <a:rPr b="0" i="0"/>
              <a:t>Some songs don’t have official releases, or play in multiple games/areas. Those songs will have a star listed on the answer key, so if you put something close to the listing you’ll still receive the point.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6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7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8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2 Review</a:t>
            </a:r>
          </a:p>
        </p:txBody>
      </p:sp>
      <p:pic>
        <p:nvPicPr>
          <p:cNvPr id="4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1600200"/>
            <a:ext cx="2834640" cy="914400"/>
          </a:xfrm>
        </p:spPr>
        <p:txBody>
          <a:bodyPr/>
          <a:lstStyle/>
          <a:p>
            <a:r>
              <a:t> Track 1</a:t>
            </a:r>
          </a:p>
        </p:txBody>
      </p:sp>
      <p:pic>
        <p:nvPicPr>
          <p:cNvPr id="5" name="movie.vid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1600200"/>
            <a:ext cx="2834640" cy="914400"/>
          </a:xfrm>
        </p:spPr>
        <p:txBody>
          <a:bodyPr/>
          <a:lstStyle/>
          <a:p>
            <a:r>
              <a:t> Track 2</a:t>
            </a:r>
          </a:p>
        </p:txBody>
      </p:sp>
      <p:pic>
        <p:nvPicPr>
          <p:cNvPr id="6" name="movie.vid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2971800"/>
            <a:ext cx="2834640" cy="914400"/>
          </a:xfrm>
        </p:spPr>
        <p:txBody>
          <a:bodyPr/>
          <a:lstStyle/>
          <a:p>
            <a:r>
              <a:t> Track 3</a:t>
            </a:r>
          </a:p>
        </p:txBody>
      </p:sp>
      <p:pic>
        <p:nvPicPr>
          <p:cNvPr id="7" name="movie.vid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2971800"/>
            <a:ext cx="2834640" cy="914400"/>
          </a:xfrm>
        </p:spPr>
        <p:txBody>
          <a:bodyPr/>
          <a:lstStyle/>
          <a:p>
            <a:r>
              <a:t> Track 4</a:t>
            </a:r>
          </a:p>
        </p:txBody>
      </p:sp>
      <p:pic>
        <p:nvPicPr>
          <p:cNvPr id="8" name="movie.vid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4343400"/>
            <a:ext cx="2834640" cy="914400"/>
          </a:xfrm>
        </p:spPr>
        <p:txBody>
          <a:bodyPr/>
          <a:lstStyle/>
          <a:p>
            <a:r>
              <a:t> Track 5</a:t>
            </a:r>
          </a:p>
        </p:txBody>
      </p:sp>
      <p:pic>
        <p:nvPicPr>
          <p:cNvPr id="9" name="movie.vid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4343400"/>
            <a:ext cx="2834640" cy="914400"/>
          </a:xfrm>
        </p:spPr>
        <p:txBody>
          <a:bodyPr/>
          <a:lstStyle/>
          <a:p>
            <a:r>
              <a:t> Track 6</a:t>
            </a:r>
          </a:p>
        </p:txBody>
      </p:sp>
      <p:pic>
        <p:nvPicPr>
          <p:cNvPr id="10" name="movie.vid">
            <a:hlinkClick r:id="" action="ppaction://media"/>
          </p:cNvPr>
          <p:cNvPicPr>
            <a:picLocks noChangeAspect="1"/>
          </p:cNvPicPr>
          <p:nvPr>
            <a:vide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5715000"/>
            <a:ext cx="2834640" cy="914400"/>
          </a:xfrm>
        </p:spPr>
        <p:txBody>
          <a:bodyPr/>
          <a:lstStyle/>
          <a:p>
            <a:r>
              <a:t> Track 7</a:t>
            </a:r>
          </a:p>
        </p:txBody>
      </p:sp>
      <p:pic>
        <p:nvPicPr>
          <p:cNvPr id="11" name="movie.vid">
            <a:hlinkClick r:id="" action="ppaction://media"/>
          </p:cNvPr>
          <p:cNvPicPr>
            <a:picLocks noChangeAspect="1"/>
          </p:cNvPicPr>
          <p:nvPr>
            <a:vide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5715000"/>
            <a:ext cx="2834640" cy="914400"/>
          </a:xfrm>
        </p:spPr>
        <p:txBody>
          <a:bodyPr/>
          <a:lstStyle/>
          <a:p>
            <a:r>
              <a:t> Track 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2 Answers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 b="0" i="0"/>
              <a:t>Shovel Knight: </a:t>
            </a:r>
            <a:r>
              <a:rPr b="0" i="1"/>
              <a:t>Shovel Knight</a:t>
            </a:r>
            <a:r>
              <a:rPr b="0" i="0"/>
              <a:t> – In the Halls of the Usurper (Pridemoor Keep)</a:t>
            </a:r>
          </a:p>
          <a:p>
            <a:pPr/>
            <a:r>
              <a:rPr b="0" i="0"/>
              <a:t>Sonic the Hedgehog: </a:t>
            </a:r>
            <a:r>
              <a:rPr b="0" i="1"/>
              <a:t>Sonic Forces </a:t>
            </a:r>
            <a:r>
              <a:rPr b="0" i="0"/>
              <a:t> – Fist Bump</a:t>
            </a:r>
          </a:p>
          <a:p>
            <a:pPr/>
            <a:r>
              <a:rPr b="0" i="0"/>
              <a:t>Grand Theft Auto: </a:t>
            </a:r>
            <a:r>
              <a:rPr b="0" i="1"/>
              <a:t>Grand Theft Auto V</a:t>
            </a:r>
            <a:r>
              <a:rPr b="0" i="0"/>
              <a:t> – Welcome to Los Santos</a:t>
            </a:r>
          </a:p>
          <a:p>
            <a:pPr/>
            <a:r>
              <a:rPr b="0" i="0"/>
              <a:t>Stardew Valley: </a:t>
            </a:r>
            <a:r>
              <a:rPr b="0" i="1"/>
              <a:t>Stardew Valley</a:t>
            </a:r>
            <a:r>
              <a:rPr b="0" i="0"/>
              <a:t> – Spring (It’s a Big World Outside)</a:t>
            </a:r>
          </a:p>
          <a:p>
            <a:pPr/>
            <a:r>
              <a:rPr b="0" i="0"/>
              <a:t>Dragon Quest: </a:t>
            </a:r>
            <a:r>
              <a:rPr b="0" i="1"/>
              <a:t>Dragon Quest III</a:t>
            </a:r>
            <a:r>
              <a:rPr b="0" i="0"/>
              <a:t> – Adventure*</a:t>
            </a:r>
          </a:p>
          <a:p>
            <a:pPr/>
            <a:r>
              <a:rPr b="0" i="0"/>
              <a:t>Resident Evil: </a:t>
            </a:r>
            <a:r>
              <a:rPr b="0" i="1"/>
              <a:t>Resident Evil 2 Remake</a:t>
            </a:r>
            <a:r>
              <a:rPr b="0" i="0"/>
              <a:t> – Black Impact</a:t>
            </a:r>
          </a:p>
          <a:p>
            <a:pPr/>
            <a:r>
              <a:rPr b="0" i="0"/>
              <a:t>Hades: </a:t>
            </a:r>
            <a:r>
              <a:rPr b="0" i="1"/>
              <a:t>Hades</a:t>
            </a:r>
            <a:r>
              <a:rPr b="0" i="0"/>
              <a:t> – Death and I</a:t>
            </a:r>
          </a:p>
          <a:p>
            <a:pPr/>
            <a:r>
              <a:rPr b="0" i="0"/>
              <a:t>Chrono Trigger: </a:t>
            </a:r>
            <a:r>
              <a:rPr b="0" i="1"/>
              <a:t>Chrono Trigger</a:t>
            </a:r>
            <a:r>
              <a:rPr b="0" i="0"/>
              <a:t> – At the End of Time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0" sz="quarter"/>
          </p:nvPr>
        </p:nvSpPr>
        <p:spPr/>
        <p:txBody>
          <a:bodyPr/>
          <a:lstStyle/>
          <a:p>
            <a:r>
              <a:t>Round 3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1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2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3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4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0" sz="quarter"/>
          </p:nvPr>
        </p:nvSpPr>
        <p:spPr/>
        <p:txBody>
          <a:bodyPr/>
          <a:lstStyle/>
          <a:p>
            <a:r>
              <a:t>Round 1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5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6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7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8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3 Review</a:t>
            </a:r>
          </a:p>
        </p:txBody>
      </p:sp>
      <p:pic>
        <p:nvPicPr>
          <p:cNvPr id="4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1600200"/>
            <a:ext cx="2834640" cy="914400"/>
          </a:xfrm>
        </p:spPr>
        <p:txBody>
          <a:bodyPr/>
          <a:lstStyle/>
          <a:p>
            <a:r>
              <a:t> Track 1</a:t>
            </a:r>
          </a:p>
        </p:txBody>
      </p:sp>
      <p:pic>
        <p:nvPicPr>
          <p:cNvPr id="5" name="movie.vid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1600200"/>
            <a:ext cx="2834640" cy="914400"/>
          </a:xfrm>
        </p:spPr>
        <p:txBody>
          <a:bodyPr/>
          <a:lstStyle/>
          <a:p>
            <a:r>
              <a:t> Track 2</a:t>
            </a:r>
          </a:p>
        </p:txBody>
      </p:sp>
      <p:pic>
        <p:nvPicPr>
          <p:cNvPr id="6" name="movie.vid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2971800"/>
            <a:ext cx="2834640" cy="914400"/>
          </a:xfrm>
        </p:spPr>
        <p:txBody>
          <a:bodyPr/>
          <a:lstStyle/>
          <a:p>
            <a:r>
              <a:t> Track 3</a:t>
            </a:r>
          </a:p>
        </p:txBody>
      </p:sp>
      <p:pic>
        <p:nvPicPr>
          <p:cNvPr id="7" name="movie.vid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2971800"/>
            <a:ext cx="2834640" cy="914400"/>
          </a:xfrm>
        </p:spPr>
        <p:txBody>
          <a:bodyPr/>
          <a:lstStyle/>
          <a:p>
            <a:r>
              <a:t> Track 4</a:t>
            </a:r>
          </a:p>
        </p:txBody>
      </p:sp>
      <p:pic>
        <p:nvPicPr>
          <p:cNvPr id="8" name="movie.vid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4343400"/>
            <a:ext cx="2834640" cy="914400"/>
          </a:xfrm>
        </p:spPr>
        <p:txBody>
          <a:bodyPr/>
          <a:lstStyle/>
          <a:p>
            <a:r>
              <a:t> Track 5</a:t>
            </a:r>
          </a:p>
        </p:txBody>
      </p:sp>
      <p:pic>
        <p:nvPicPr>
          <p:cNvPr id="9" name="movie.vid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4343400"/>
            <a:ext cx="2834640" cy="914400"/>
          </a:xfrm>
        </p:spPr>
        <p:txBody>
          <a:bodyPr/>
          <a:lstStyle/>
          <a:p>
            <a:r>
              <a:t> Track 6</a:t>
            </a:r>
          </a:p>
        </p:txBody>
      </p:sp>
      <p:pic>
        <p:nvPicPr>
          <p:cNvPr id="10" name="movie.vid">
            <a:hlinkClick r:id="" action="ppaction://media"/>
          </p:cNvPr>
          <p:cNvPicPr>
            <a:picLocks noChangeAspect="1"/>
          </p:cNvPicPr>
          <p:nvPr>
            <a:vide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5715000"/>
            <a:ext cx="2834640" cy="914400"/>
          </a:xfrm>
        </p:spPr>
        <p:txBody>
          <a:bodyPr/>
          <a:lstStyle/>
          <a:p>
            <a:r>
              <a:t> Track 7</a:t>
            </a:r>
          </a:p>
        </p:txBody>
      </p:sp>
      <p:pic>
        <p:nvPicPr>
          <p:cNvPr id="11" name="movie.vid">
            <a:hlinkClick r:id="" action="ppaction://media"/>
          </p:cNvPr>
          <p:cNvPicPr>
            <a:picLocks noChangeAspect="1"/>
          </p:cNvPicPr>
          <p:nvPr>
            <a:vide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5715000"/>
            <a:ext cx="2834640" cy="914400"/>
          </a:xfrm>
        </p:spPr>
        <p:txBody>
          <a:bodyPr/>
          <a:lstStyle/>
          <a:p>
            <a:r>
              <a:t> Track 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3 Answers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 b="0" i="0"/>
              <a:t>Ace Attorney: </a:t>
            </a:r>
            <a:r>
              <a:rPr b="0" i="1"/>
              <a:t>Ace Attorney</a:t>
            </a:r>
            <a:r>
              <a:rPr b="0" i="0"/>
              <a:t> – Pursuit - Corner the Culprit</a:t>
            </a:r>
          </a:p>
          <a:p>
            <a:pPr/>
            <a:r>
              <a:rPr b="0" i="0"/>
              <a:t>Team Fortress: </a:t>
            </a:r>
            <a:r>
              <a:rPr b="0" i="1"/>
              <a:t>Team Fortress 2</a:t>
            </a:r>
            <a:r>
              <a:rPr b="0" i="0"/>
              <a:t> – RED Triumphs!</a:t>
            </a:r>
          </a:p>
          <a:p>
            <a:pPr/>
            <a:r>
              <a:rPr b="0" i="0"/>
              <a:t>Club Penguin: </a:t>
            </a:r>
            <a:r>
              <a:rPr b="0" i="1"/>
              <a:t>Club Penguin</a:t>
            </a:r>
            <a:r>
              <a:rPr b="0" i="0"/>
              <a:t> – Pizzatron 3000</a:t>
            </a:r>
          </a:p>
          <a:p>
            <a:pPr/>
            <a:r>
              <a:rPr b="0" i="0"/>
              <a:t>Pokémon: </a:t>
            </a:r>
            <a:r>
              <a:rPr b="0" i="1"/>
              <a:t>Pokémon: Sword and Shield</a:t>
            </a:r>
            <a:r>
              <a:rPr b="0" i="0"/>
              <a:t> – Gym Theme*</a:t>
            </a:r>
          </a:p>
          <a:p>
            <a:pPr/>
            <a:r>
              <a:rPr b="0" i="0"/>
              <a:t>Minecraft: </a:t>
            </a:r>
            <a:r>
              <a:rPr b="0" i="1"/>
              <a:t>Minecraft</a:t>
            </a:r>
            <a:r>
              <a:rPr b="0" i="0"/>
              <a:t> – Sweden</a:t>
            </a:r>
          </a:p>
          <a:p>
            <a:pPr/>
            <a:r>
              <a:rPr b="0" i="0"/>
              <a:t>Star Fox: </a:t>
            </a:r>
            <a:r>
              <a:rPr b="0" i="1"/>
              <a:t>Star Fox</a:t>
            </a:r>
            <a:r>
              <a:rPr b="0" i="0"/>
              <a:t> – Venom Base for Level 1, 3*</a:t>
            </a:r>
          </a:p>
          <a:p>
            <a:pPr/>
            <a:r>
              <a:rPr b="0" i="0"/>
              <a:t>SpongeBob SquarePants: </a:t>
            </a:r>
            <a:r>
              <a:rPr b="0" i="1"/>
              <a:t>SpongeBob SquarePants: Battle for Bikini Bottom – Rehydrated</a:t>
            </a:r>
            <a:r>
              <a:rPr b="0" i="0"/>
              <a:t> – Jellyfish Fields</a:t>
            </a:r>
          </a:p>
          <a:p>
            <a:pPr/>
            <a:r>
              <a:rPr b="0" i="0"/>
              <a:t>Super Smash Bros.: </a:t>
            </a:r>
            <a:r>
              <a:rPr b="0" i="1"/>
              <a:t>Super Smash Bros. Brawl</a:t>
            </a:r>
            <a:r>
              <a:rPr b="0" i="0"/>
              <a:t> – Menu 1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0" sz="quarter"/>
          </p:nvPr>
        </p:nvSpPr>
        <p:spPr/>
        <p:txBody>
          <a:bodyPr/>
          <a:lstStyle/>
          <a:p>
            <a:r>
              <a:t>Round 4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1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2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3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1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4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5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6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7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8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4 Review</a:t>
            </a:r>
          </a:p>
        </p:txBody>
      </p:sp>
      <p:pic>
        <p:nvPicPr>
          <p:cNvPr id="4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1600200"/>
            <a:ext cx="2834640" cy="914400"/>
          </a:xfrm>
        </p:spPr>
        <p:txBody>
          <a:bodyPr/>
          <a:lstStyle/>
          <a:p>
            <a:r>
              <a:t> Track 1</a:t>
            </a:r>
          </a:p>
        </p:txBody>
      </p:sp>
      <p:pic>
        <p:nvPicPr>
          <p:cNvPr id="5" name="movie.vid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1600200"/>
            <a:ext cx="2834640" cy="914400"/>
          </a:xfrm>
        </p:spPr>
        <p:txBody>
          <a:bodyPr/>
          <a:lstStyle/>
          <a:p>
            <a:r>
              <a:t> Track 2</a:t>
            </a:r>
          </a:p>
        </p:txBody>
      </p:sp>
      <p:pic>
        <p:nvPicPr>
          <p:cNvPr id="6" name="movie.vid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2971800"/>
            <a:ext cx="2834640" cy="914400"/>
          </a:xfrm>
        </p:spPr>
        <p:txBody>
          <a:bodyPr/>
          <a:lstStyle/>
          <a:p>
            <a:r>
              <a:t> Track 3</a:t>
            </a:r>
          </a:p>
        </p:txBody>
      </p:sp>
      <p:pic>
        <p:nvPicPr>
          <p:cNvPr id="7" name="movie.vid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2971800"/>
            <a:ext cx="2834640" cy="914400"/>
          </a:xfrm>
        </p:spPr>
        <p:txBody>
          <a:bodyPr/>
          <a:lstStyle/>
          <a:p>
            <a:r>
              <a:t> Track 4</a:t>
            </a:r>
          </a:p>
        </p:txBody>
      </p:sp>
      <p:pic>
        <p:nvPicPr>
          <p:cNvPr id="8" name="movie.vid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4343400"/>
            <a:ext cx="2834640" cy="914400"/>
          </a:xfrm>
        </p:spPr>
        <p:txBody>
          <a:bodyPr/>
          <a:lstStyle/>
          <a:p>
            <a:r>
              <a:t> Track 5</a:t>
            </a:r>
          </a:p>
        </p:txBody>
      </p:sp>
      <p:pic>
        <p:nvPicPr>
          <p:cNvPr id="9" name="movie.vid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4343400"/>
            <a:ext cx="2834640" cy="914400"/>
          </a:xfrm>
        </p:spPr>
        <p:txBody>
          <a:bodyPr/>
          <a:lstStyle/>
          <a:p>
            <a:r>
              <a:t> Track 6</a:t>
            </a:r>
          </a:p>
        </p:txBody>
      </p:sp>
      <p:pic>
        <p:nvPicPr>
          <p:cNvPr id="10" name="movie.vid">
            <a:hlinkClick r:id="" action="ppaction://media"/>
          </p:cNvPr>
          <p:cNvPicPr>
            <a:picLocks noChangeAspect="1"/>
          </p:cNvPicPr>
          <p:nvPr>
            <a:vide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5715000"/>
            <a:ext cx="2834640" cy="914400"/>
          </a:xfrm>
        </p:spPr>
        <p:txBody>
          <a:bodyPr/>
          <a:lstStyle/>
          <a:p>
            <a:r>
              <a:t> Track 7</a:t>
            </a:r>
          </a:p>
        </p:txBody>
      </p:sp>
      <p:pic>
        <p:nvPicPr>
          <p:cNvPr id="11" name="movie.vid">
            <a:hlinkClick r:id="" action="ppaction://media"/>
          </p:cNvPr>
          <p:cNvPicPr>
            <a:picLocks noChangeAspect="1"/>
          </p:cNvPicPr>
          <p:nvPr>
            <a:vide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5715000"/>
            <a:ext cx="2834640" cy="914400"/>
          </a:xfrm>
        </p:spPr>
        <p:txBody>
          <a:bodyPr/>
          <a:lstStyle/>
          <a:p>
            <a:r>
              <a:t> Track 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4 Answers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 b="0" i="0"/>
              <a:t>Friday Night Funkin’: </a:t>
            </a:r>
            <a:r>
              <a:rPr b="0" i="1"/>
              <a:t>Friday Night Funkin’</a:t>
            </a:r>
            <a:r>
              <a:rPr b="0" i="0"/>
              <a:t> – Tutorial</a:t>
            </a:r>
          </a:p>
          <a:p>
            <a:pPr/>
            <a:r>
              <a:rPr b="0" i="0"/>
              <a:t>Final Fantasy: </a:t>
            </a:r>
            <a:r>
              <a:rPr b="0" i="1"/>
              <a:t>Final Fantasy II</a:t>
            </a:r>
            <a:r>
              <a:rPr b="0" i="0"/>
              <a:t> – Chocobo Theme</a:t>
            </a:r>
          </a:p>
          <a:p>
            <a:pPr/>
            <a:r>
              <a:rPr b="0" i="0"/>
              <a:t>Metal Gear Solid: </a:t>
            </a:r>
            <a:r>
              <a:rPr b="0" i="1"/>
              <a:t>Metal Gear Solid 3</a:t>
            </a:r>
            <a:r>
              <a:rPr b="0" i="0"/>
              <a:t> – Snake Eater</a:t>
            </a:r>
          </a:p>
          <a:p>
            <a:pPr/>
            <a:r>
              <a:rPr b="0" i="0"/>
              <a:t>Mortal Kombat: </a:t>
            </a:r>
            <a:r>
              <a:rPr b="0" i="1"/>
              <a:t>Mortal Kombat (Sega CD)</a:t>
            </a:r>
            <a:r>
              <a:rPr b="0" i="0"/>
              <a:t> – Track 17*</a:t>
            </a:r>
          </a:p>
          <a:p>
            <a:pPr/>
            <a:r>
              <a:rPr b="0" i="0"/>
              <a:t>Kid Icarus: </a:t>
            </a:r>
            <a:r>
              <a:rPr b="0" i="1"/>
              <a:t>Kid Icarus: Uprising</a:t>
            </a:r>
            <a:r>
              <a:rPr b="0" i="0"/>
              <a:t> – Boss Battle 1</a:t>
            </a:r>
          </a:p>
          <a:p>
            <a:pPr/>
            <a:r>
              <a:rPr b="0" i="0"/>
              <a:t>The Elder Scrolls: </a:t>
            </a:r>
            <a:r>
              <a:rPr b="0" i="1"/>
              <a:t>The Elder Scrolls V: Skyrim</a:t>
            </a:r>
            <a:r>
              <a:rPr b="0" i="0"/>
              <a:t> – The Song of the Dragonborn</a:t>
            </a:r>
          </a:p>
          <a:p>
            <a:pPr/>
            <a:r>
              <a:rPr b="0" i="0"/>
              <a:t>None: </a:t>
            </a:r>
            <a:r>
              <a:rPr b="0" i="1"/>
              <a:t>Xenoblade X</a:t>
            </a:r>
            <a:r>
              <a:rPr b="0" i="0"/>
              <a:t> – Theme X</a:t>
            </a:r>
          </a:p>
          <a:p>
            <a:pPr/>
            <a:r>
              <a:rPr b="0" i="0"/>
              <a:t>None: </a:t>
            </a:r>
            <a:r>
              <a:rPr b="0" i="1"/>
              <a:t>Fate/Grand Order</a:t>
            </a:r>
            <a:r>
              <a:rPr b="0" i="0"/>
              <a:t> – Fate -GRAND BATTLE-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0" sz="quarter"/>
          </p:nvPr>
        </p:nvSpPr>
        <p:spPr/>
        <p:txBody>
          <a:bodyPr/>
          <a:lstStyle/>
          <a:p>
            <a:r>
              <a:t>Round 5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1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2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2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3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4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5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6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7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8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5 Review</a:t>
            </a:r>
          </a:p>
        </p:txBody>
      </p:sp>
      <p:pic>
        <p:nvPicPr>
          <p:cNvPr id="4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1600200"/>
            <a:ext cx="2834640" cy="914400"/>
          </a:xfrm>
        </p:spPr>
        <p:txBody>
          <a:bodyPr/>
          <a:lstStyle/>
          <a:p>
            <a:r>
              <a:t> Track 1</a:t>
            </a:r>
          </a:p>
        </p:txBody>
      </p:sp>
      <p:pic>
        <p:nvPicPr>
          <p:cNvPr id="5" name="movie.vid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16002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1600200"/>
            <a:ext cx="2834640" cy="914400"/>
          </a:xfrm>
        </p:spPr>
        <p:txBody>
          <a:bodyPr/>
          <a:lstStyle/>
          <a:p>
            <a:r>
              <a:t> Track 2</a:t>
            </a:r>
          </a:p>
        </p:txBody>
      </p:sp>
      <p:pic>
        <p:nvPicPr>
          <p:cNvPr id="6" name="movie.vid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2971800"/>
            <a:ext cx="2834640" cy="914400"/>
          </a:xfrm>
        </p:spPr>
        <p:txBody>
          <a:bodyPr/>
          <a:lstStyle/>
          <a:p>
            <a:r>
              <a:t> Track 3</a:t>
            </a:r>
          </a:p>
        </p:txBody>
      </p:sp>
      <p:pic>
        <p:nvPicPr>
          <p:cNvPr id="7" name="movie.vid">
            <a:hlinkClick r:id="" action="ppaction://media"/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29718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2971800"/>
            <a:ext cx="2834640" cy="914400"/>
          </a:xfrm>
        </p:spPr>
        <p:txBody>
          <a:bodyPr/>
          <a:lstStyle/>
          <a:p>
            <a:r>
              <a:t> Track 4</a:t>
            </a:r>
          </a:p>
        </p:txBody>
      </p:sp>
      <p:pic>
        <p:nvPicPr>
          <p:cNvPr id="8" name="movie.vid">
            <a:hlinkClick r:id="" action="ppaction://media"/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4343400"/>
            <a:ext cx="2834640" cy="914400"/>
          </a:xfrm>
        </p:spPr>
        <p:txBody>
          <a:bodyPr/>
          <a:lstStyle/>
          <a:p>
            <a:r>
              <a:t> Track 5</a:t>
            </a:r>
          </a:p>
        </p:txBody>
      </p:sp>
      <p:pic>
        <p:nvPicPr>
          <p:cNvPr id="9" name="movie.vid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43434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4343400"/>
            <a:ext cx="2834640" cy="914400"/>
          </a:xfrm>
        </p:spPr>
        <p:txBody>
          <a:bodyPr/>
          <a:lstStyle/>
          <a:p>
            <a:r>
              <a:t> Track 6</a:t>
            </a:r>
          </a:p>
        </p:txBody>
      </p:sp>
      <p:pic>
        <p:nvPicPr>
          <p:cNvPr id="10" name="movie.vid">
            <a:hlinkClick r:id="" action="ppaction://media"/>
          </p:cNvPr>
          <p:cNvPicPr>
            <a:picLocks noChangeAspect="1"/>
          </p:cNvPicPr>
          <p:nvPr>
            <a:vide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6858000" y="5715000"/>
            <a:ext cx="2834640" cy="914400"/>
          </a:xfrm>
        </p:spPr>
        <p:txBody>
          <a:bodyPr/>
          <a:lstStyle/>
          <a:p>
            <a:r>
              <a:t> Track 7</a:t>
            </a:r>
          </a:p>
        </p:txBody>
      </p:sp>
      <p:pic>
        <p:nvPicPr>
          <p:cNvPr id="11" name="movie.vid">
            <a:hlinkClick r:id="" action="ppaction://media"/>
          </p:cNvPr>
          <p:cNvPicPr>
            <a:picLocks noChangeAspect="1"/>
          </p:cNvPicPr>
          <p:nvPr>
            <a:vide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400" y="5715000"/>
            <a:ext cx="914400" cy="9144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0" sz="quarter"/>
          </p:nvPr>
        </p:nvSpPr>
        <p:spPr>
          <a:xfrm>
            <a:off x="10972800" y="5715000"/>
            <a:ext cx="2834640" cy="914400"/>
          </a:xfrm>
        </p:spPr>
        <p:txBody>
          <a:bodyPr/>
          <a:lstStyle/>
          <a:p>
            <a:r>
              <a:t> Track 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Round 5 Answers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 b="0" i="0"/>
              <a:t>None: </a:t>
            </a:r>
            <a:r>
              <a:rPr b="0" i="1"/>
              <a:t>No More Heroes</a:t>
            </a:r>
            <a:r>
              <a:rPr b="0" i="0"/>
              <a:t> – N.M.H.</a:t>
            </a:r>
          </a:p>
          <a:p>
            <a:pPr/>
            <a:r>
              <a:rPr b="0" i="0"/>
              <a:t>None: </a:t>
            </a:r>
            <a:r>
              <a:rPr b="0" i="1"/>
              <a:t>A Way Out</a:t>
            </a:r>
            <a:r>
              <a:rPr b="0" i="0"/>
              <a:t> – Farewell</a:t>
            </a:r>
          </a:p>
          <a:p>
            <a:pPr/>
            <a:r>
              <a:rPr b="0" i="0"/>
              <a:t>None: </a:t>
            </a:r>
            <a:r>
              <a:rPr b="0" i="1"/>
              <a:t>Octopath Traveller</a:t>
            </a:r>
            <a:r>
              <a:rPr b="0" i="0"/>
              <a:t> – Battle at Journey’s End</a:t>
            </a:r>
          </a:p>
          <a:p>
            <a:pPr/>
            <a:r>
              <a:rPr b="0" i="0"/>
              <a:t>None: </a:t>
            </a:r>
            <a:r>
              <a:rPr b="0" i="1"/>
              <a:t>The World Ends With You</a:t>
            </a:r>
            <a:r>
              <a:rPr b="0" i="0"/>
              <a:t> – Three Minutes Clapping</a:t>
            </a:r>
          </a:p>
          <a:p>
            <a:pPr/>
            <a:r>
              <a:rPr b="0" i="0"/>
              <a:t>None: </a:t>
            </a:r>
            <a:r>
              <a:rPr b="0" i="1"/>
              <a:t>STEINS;GATE</a:t>
            </a:r>
            <a:r>
              <a:rPr b="0" i="0"/>
              <a:t> – GATE OF STEINER</a:t>
            </a:r>
          </a:p>
          <a:p>
            <a:pPr/>
            <a:r>
              <a:rPr b="0" i="0"/>
              <a:t>None: </a:t>
            </a:r>
            <a:r>
              <a:rPr b="0" i="1"/>
              <a:t>Fusionfall</a:t>
            </a:r>
            <a:r>
              <a:rPr b="0" i="0"/>
              <a:t> – Main Theme</a:t>
            </a:r>
          </a:p>
          <a:p>
            <a:pPr/>
            <a:r>
              <a:rPr b="0" i="0"/>
              <a:t>None: </a:t>
            </a:r>
            <a:r>
              <a:rPr b="0" i="1"/>
              <a:t>McDonald’s Ecdp</a:t>
            </a:r>
            <a:r>
              <a:rPr b="0" i="0"/>
              <a:t> – The Golden Arches - Password/My History</a:t>
            </a:r>
          </a:p>
          <a:p>
            <a:pPr/>
            <a:r>
              <a:rPr b="0" i="0"/>
              <a:t>None: </a:t>
            </a:r>
            <a:r>
              <a:rPr b="0" i="1"/>
              <a:t>Pokémon: Black 2 and White 2</a:t>
            </a:r>
            <a:r>
              <a:rPr b="0" i="0"/>
              <a:t> – Victory Lies Before You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3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4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5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Track 6</a:t>
            </a:r>
          </a:p>
        </p:txBody>
      </p:sp>
      <p:pic>
        <p:nvPicPr>
          <p:cNvPr id="3" name="movie.vid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0" y="1371600"/>
            <a:ext cx="5486400" cy="548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78C30D"/>
      </a:accent1>
      <a:accent2>
        <a:srgbClr val="099B62"/>
      </a:accent2>
      <a:accent3>
        <a:srgbClr val="21CFDF"/>
      </a:accent3>
      <a:accent4>
        <a:srgbClr val="179FDF"/>
      </a:accent4>
      <a:accent5>
        <a:srgbClr val="E75710"/>
      </a:accent5>
      <a:accent6>
        <a:srgbClr val="F89C19"/>
      </a:accent6>
      <a:hlink>
        <a:srgbClr val="7CDE25"/>
      </a:hlink>
      <a:folHlink>
        <a:srgbClr val="BCE8A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EF0781-FB17-4F1F-B3B1-699933968C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4891</TotalTime>
  <Words>11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 Light</vt:lpstr>
      <vt:lpstr>Rockwell</vt:lpstr>
      <vt:lpstr>Wingdings</vt:lpstr>
      <vt:lpstr>Atlas</vt:lpstr>
      <vt:lpstr>Video Game Music Trivia Competition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Music Trivia Competition</dc:title>
  <dc:creator>Jeffrey Bindeman</dc:creator>
  <cp:lastModifiedBy>Jeffrey Bindeman</cp:lastModifiedBy>
  <cp:revision>121</cp:revision>
  <dcterms:created xsi:type="dcterms:W3CDTF">2020-01-13T02:58:34Z</dcterms:created>
  <dcterms:modified xsi:type="dcterms:W3CDTF">2022-03-08T04:37:13Z</dcterms:modified>
</cp:coreProperties>
</file>